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59" r:id="rId6"/>
    <p:sldId id="261" r:id="rId7"/>
    <p:sldId id="262" r:id="rId8"/>
    <p:sldId id="266" r:id="rId9"/>
    <p:sldId id="264" r:id="rId10"/>
    <p:sldId id="263" r:id="rId11"/>
    <p:sldId id="267"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5" autoAdjust="0"/>
    <p:restoredTop sz="94660"/>
  </p:normalViewPr>
  <p:slideViewPr>
    <p:cSldViewPr snapToGrid="0">
      <p:cViewPr varScale="1">
        <p:scale>
          <a:sx n="90" d="100"/>
          <a:sy n="90" d="100"/>
        </p:scale>
        <p:origin x="1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78D18E-BC45-4FC4-BEEB-0EA76D87E47D}"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3DAE3-C0A9-415C-8C21-93465D694A81}" type="slidenum">
              <a:rPr lang="en-GB" smtClean="0"/>
              <a:t>‹#›</a:t>
            </a:fld>
            <a:endParaRPr lang="en-GB"/>
          </a:p>
        </p:txBody>
      </p:sp>
    </p:spTree>
    <p:extLst>
      <p:ext uri="{BB962C8B-B14F-4D97-AF65-F5344CB8AC3E}">
        <p14:creationId xmlns:p14="http://schemas.microsoft.com/office/powerpoint/2010/main" val="281383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78D18E-BC45-4FC4-BEEB-0EA76D87E47D}"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3DAE3-C0A9-415C-8C21-93465D694A81}" type="slidenum">
              <a:rPr lang="en-GB" smtClean="0"/>
              <a:t>‹#›</a:t>
            </a:fld>
            <a:endParaRPr lang="en-GB"/>
          </a:p>
        </p:txBody>
      </p:sp>
    </p:spTree>
    <p:extLst>
      <p:ext uri="{BB962C8B-B14F-4D97-AF65-F5344CB8AC3E}">
        <p14:creationId xmlns:p14="http://schemas.microsoft.com/office/powerpoint/2010/main" val="370953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78D18E-BC45-4FC4-BEEB-0EA76D87E47D}"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3DAE3-C0A9-415C-8C21-93465D694A81}"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29898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78D18E-BC45-4FC4-BEEB-0EA76D87E47D}"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3DAE3-C0A9-415C-8C21-93465D694A81}" type="slidenum">
              <a:rPr lang="en-GB" smtClean="0"/>
              <a:t>‹#›</a:t>
            </a:fld>
            <a:endParaRPr lang="en-GB"/>
          </a:p>
        </p:txBody>
      </p:sp>
    </p:spTree>
    <p:extLst>
      <p:ext uri="{BB962C8B-B14F-4D97-AF65-F5344CB8AC3E}">
        <p14:creationId xmlns:p14="http://schemas.microsoft.com/office/powerpoint/2010/main" val="2323082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78D18E-BC45-4FC4-BEEB-0EA76D87E47D}"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3DAE3-C0A9-415C-8C21-93465D694A8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943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78D18E-BC45-4FC4-BEEB-0EA76D87E47D}"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3DAE3-C0A9-415C-8C21-93465D694A81}" type="slidenum">
              <a:rPr lang="en-GB" smtClean="0"/>
              <a:t>‹#›</a:t>
            </a:fld>
            <a:endParaRPr lang="en-GB"/>
          </a:p>
        </p:txBody>
      </p:sp>
    </p:spTree>
    <p:extLst>
      <p:ext uri="{BB962C8B-B14F-4D97-AF65-F5344CB8AC3E}">
        <p14:creationId xmlns:p14="http://schemas.microsoft.com/office/powerpoint/2010/main" val="4086313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78D18E-BC45-4FC4-BEEB-0EA76D87E47D}"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3DAE3-C0A9-415C-8C21-93465D694A81}" type="slidenum">
              <a:rPr lang="en-GB" smtClean="0"/>
              <a:t>‹#›</a:t>
            </a:fld>
            <a:endParaRPr lang="en-GB"/>
          </a:p>
        </p:txBody>
      </p:sp>
    </p:spTree>
    <p:extLst>
      <p:ext uri="{BB962C8B-B14F-4D97-AF65-F5344CB8AC3E}">
        <p14:creationId xmlns:p14="http://schemas.microsoft.com/office/powerpoint/2010/main" val="1237563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78D18E-BC45-4FC4-BEEB-0EA76D87E47D}"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3DAE3-C0A9-415C-8C21-93465D694A81}" type="slidenum">
              <a:rPr lang="en-GB" smtClean="0"/>
              <a:t>‹#›</a:t>
            </a:fld>
            <a:endParaRPr lang="en-GB"/>
          </a:p>
        </p:txBody>
      </p:sp>
    </p:spTree>
    <p:extLst>
      <p:ext uri="{BB962C8B-B14F-4D97-AF65-F5344CB8AC3E}">
        <p14:creationId xmlns:p14="http://schemas.microsoft.com/office/powerpoint/2010/main" val="147707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78D18E-BC45-4FC4-BEEB-0EA76D87E47D}"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3DAE3-C0A9-415C-8C21-93465D694A81}" type="slidenum">
              <a:rPr lang="en-GB" smtClean="0"/>
              <a:t>‹#›</a:t>
            </a:fld>
            <a:endParaRPr lang="en-GB"/>
          </a:p>
        </p:txBody>
      </p:sp>
    </p:spTree>
    <p:extLst>
      <p:ext uri="{BB962C8B-B14F-4D97-AF65-F5344CB8AC3E}">
        <p14:creationId xmlns:p14="http://schemas.microsoft.com/office/powerpoint/2010/main" val="362229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78D18E-BC45-4FC4-BEEB-0EA76D87E47D}"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3DAE3-C0A9-415C-8C21-93465D694A81}" type="slidenum">
              <a:rPr lang="en-GB" smtClean="0"/>
              <a:t>‹#›</a:t>
            </a:fld>
            <a:endParaRPr lang="en-GB"/>
          </a:p>
        </p:txBody>
      </p:sp>
    </p:spTree>
    <p:extLst>
      <p:ext uri="{BB962C8B-B14F-4D97-AF65-F5344CB8AC3E}">
        <p14:creationId xmlns:p14="http://schemas.microsoft.com/office/powerpoint/2010/main" val="176526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78D18E-BC45-4FC4-BEEB-0EA76D87E47D}"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63DAE3-C0A9-415C-8C21-93465D694A81}" type="slidenum">
              <a:rPr lang="en-GB" smtClean="0"/>
              <a:t>‹#›</a:t>
            </a:fld>
            <a:endParaRPr lang="en-GB"/>
          </a:p>
        </p:txBody>
      </p:sp>
    </p:spTree>
    <p:extLst>
      <p:ext uri="{BB962C8B-B14F-4D97-AF65-F5344CB8AC3E}">
        <p14:creationId xmlns:p14="http://schemas.microsoft.com/office/powerpoint/2010/main" val="171412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78D18E-BC45-4FC4-BEEB-0EA76D87E47D}" type="datetimeFigureOut">
              <a:rPr lang="en-GB" smtClean="0"/>
              <a:t>08/11/2023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63DAE3-C0A9-415C-8C21-93465D694A81}" type="slidenum">
              <a:rPr lang="en-GB" smtClean="0"/>
              <a:t>‹#›</a:t>
            </a:fld>
            <a:endParaRPr lang="en-GB"/>
          </a:p>
        </p:txBody>
      </p:sp>
    </p:spTree>
    <p:extLst>
      <p:ext uri="{BB962C8B-B14F-4D97-AF65-F5344CB8AC3E}">
        <p14:creationId xmlns:p14="http://schemas.microsoft.com/office/powerpoint/2010/main" val="229058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78D18E-BC45-4FC4-BEEB-0EA76D87E47D}" type="datetimeFigureOut">
              <a:rPr lang="en-GB" smtClean="0"/>
              <a:t>08/11/2023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63DAE3-C0A9-415C-8C21-93465D694A81}" type="slidenum">
              <a:rPr lang="en-GB" smtClean="0"/>
              <a:t>‹#›</a:t>
            </a:fld>
            <a:endParaRPr lang="en-GB"/>
          </a:p>
        </p:txBody>
      </p:sp>
    </p:spTree>
    <p:extLst>
      <p:ext uri="{BB962C8B-B14F-4D97-AF65-F5344CB8AC3E}">
        <p14:creationId xmlns:p14="http://schemas.microsoft.com/office/powerpoint/2010/main" val="27227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8D18E-BC45-4FC4-BEEB-0EA76D87E47D}" type="datetimeFigureOut">
              <a:rPr lang="en-GB" smtClean="0"/>
              <a:t>08/11/2023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63DAE3-C0A9-415C-8C21-93465D694A81}" type="slidenum">
              <a:rPr lang="en-GB" smtClean="0"/>
              <a:t>‹#›</a:t>
            </a:fld>
            <a:endParaRPr lang="en-GB"/>
          </a:p>
        </p:txBody>
      </p:sp>
    </p:spTree>
    <p:extLst>
      <p:ext uri="{BB962C8B-B14F-4D97-AF65-F5344CB8AC3E}">
        <p14:creationId xmlns:p14="http://schemas.microsoft.com/office/powerpoint/2010/main" val="3396137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78D18E-BC45-4FC4-BEEB-0EA76D87E47D}"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63DAE3-C0A9-415C-8C21-93465D694A81}" type="slidenum">
              <a:rPr lang="en-GB" smtClean="0"/>
              <a:t>‹#›</a:t>
            </a:fld>
            <a:endParaRPr lang="en-GB"/>
          </a:p>
        </p:txBody>
      </p:sp>
    </p:spTree>
    <p:extLst>
      <p:ext uri="{BB962C8B-B14F-4D97-AF65-F5344CB8AC3E}">
        <p14:creationId xmlns:p14="http://schemas.microsoft.com/office/powerpoint/2010/main" val="1031928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78D18E-BC45-4FC4-BEEB-0EA76D87E47D}"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63DAE3-C0A9-415C-8C21-93465D694A81}" type="slidenum">
              <a:rPr lang="en-GB" smtClean="0"/>
              <a:t>‹#›</a:t>
            </a:fld>
            <a:endParaRPr lang="en-GB"/>
          </a:p>
        </p:txBody>
      </p:sp>
    </p:spTree>
    <p:extLst>
      <p:ext uri="{BB962C8B-B14F-4D97-AF65-F5344CB8AC3E}">
        <p14:creationId xmlns:p14="http://schemas.microsoft.com/office/powerpoint/2010/main" val="421364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78D18E-BC45-4FC4-BEEB-0EA76D87E47D}" type="datetimeFigureOut">
              <a:rPr lang="en-GB" smtClean="0"/>
              <a:t>08/11/2023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263DAE3-C0A9-415C-8C21-93465D694A81}" type="slidenum">
              <a:rPr lang="en-GB" smtClean="0"/>
              <a:t>‹#›</a:t>
            </a:fld>
            <a:endParaRPr lang="en-GB"/>
          </a:p>
        </p:txBody>
      </p:sp>
    </p:spTree>
    <p:extLst>
      <p:ext uri="{BB962C8B-B14F-4D97-AF65-F5344CB8AC3E}">
        <p14:creationId xmlns:p14="http://schemas.microsoft.com/office/powerpoint/2010/main" val="843569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Remembrance Day! </a:t>
            </a:r>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07"/>
          <a:stretch/>
        </p:blipFill>
        <p:spPr>
          <a:xfrm>
            <a:off x="1576251" y="670968"/>
            <a:ext cx="9161418" cy="5677989"/>
          </a:xfrm>
          <a:prstGeom prst="rect">
            <a:avLst/>
          </a:prstGeom>
        </p:spPr>
      </p:pic>
    </p:spTree>
    <p:extLst>
      <p:ext uri="{BB962C8B-B14F-4D97-AF65-F5344CB8AC3E}">
        <p14:creationId xmlns:p14="http://schemas.microsoft.com/office/powerpoint/2010/main" val="577581452"/>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Different types of poppies</a:t>
            </a:r>
            <a:endParaRPr lang="en-GB" dirty="0"/>
          </a:p>
        </p:txBody>
      </p:sp>
      <p:sp>
        <p:nvSpPr>
          <p:cNvPr id="3" name="Subtitle 2"/>
          <p:cNvSpPr>
            <a:spLocks noGrp="1"/>
          </p:cNvSpPr>
          <p:nvPr>
            <p:ph type="subTitle" idx="1"/>
          </p:nvPr>
        </p:nvSpPr>
        <p:spPr/>
        <p:txBody>
          <a:bodyPr/>
          <a:lstStyle/>
          <a:p>
            <a:r>
              <a:rPr lang="en-GB" b="1" dirty="0" smtClean="0"/>
              <a:t>HOW MANY DO YOU THINK THERE ARE ?</a:t>
            </a:r>
            <a:endParaRPr lang="en-GB" b="1" dirty="0"/>
          </a:p>
        </p:txBody>
      </p:sp>
    </p:spTree>
    <p:extLst>
      <p:ext uri="{BB962C8B-B14F-4D97-AF65-F5344CB8AC3E}">
        <p14:creationId xmlns:p14="http://schemas.microsoft.com/office/powerpoint/2010/main" val="31573532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5427" y="1038761"/>
            <a:ext cx="10515600" cy="4351338"/>
          </a:xfrm>
        </p:spPr>
        <p:txBody>
          <a:bodyPr>
            <a:normAutofit/>
          </a:bodyPr>
          <a:lstStyle/>
          <a:p>
            <a:pPr marL="0" indent="0">
              <a:buNone/>
            </a:pPr>
            <a:r>
              <a:rPr lang="en-GB" sz="2400" dirty="0" smtClean="0"/>
              <a:t>Red poppy : Remembrance and hope </a:t>
            </a:r>
          </a:p>
          <a:p>
            <a:pPr marL="0" indent="0">
              <a:buNone/>
            </a:pPr>
            <a:r>
              <a:rPr lang="en-GB" sz="2400" dirty="0" smtClean="0"/>
              <a:t> Purple poppy: Animals that become a victim of war</a:t>
            </a:r>
          </a:p>
          <a:p>
            <a:pPr marL="0" indent="0">
              <a:buNone/>
            </a:pPr>
            <a:r>
              <a:rPr lang="en-GB" sz="2400" dirty="0" smtClean="0"/>
              <a:t>Black poppy: The contribution of Black African and Caribbean  commutes communities to the war effort a service man/woman</a:t>
            </a:r>
          </a:p>
          <a:p>
            <a:pPr marL="0" indent="0">
              <a:buNone/>
            </a:pPr>
            <a:r>
              <a:rPr lang="en-GB" sz="2400" dirty="0" smtClean="0"/>
              <a:t>White poppy: remembrance people who died in conflict with focus on the end of the war</a:t>
            </a:r>
            <a:endParaRPr lang="en-GB" sz="2400" dirty="0"/>
          </a:p>
        </p:txBody>
      </p:sp>
      <p:pic>
        <p:nvPicPr>
          <p:cNvPr id="4" name="Picture 3"/>
          <p:cNvPicPr>
            <a:picLocks noChangeAspect="1"/>
          </p:cNvPicPr>
          <p:nvPr/>
        </p:nvPicPr>
        <p:blipFill>
          <a:blip r:embed="rId2"/>
          <a:stretch>
            <a:fillRect/>
          </a:stretch>
        </p:blipFill>
        <p:spPr>
          <a:xfrm>
            <a:off x="349102" y="4102950"/>
            <a:ext cx="2489791" cy="2574298"/>
          </a:xfrm>
          <a:prstGeom prst="rect">
            <a:avLst/>
          </a:prstGeom>
        </p:spPr>
      </p:pic>
      <p:pic>
        <p:nvPicPr>
          <p:cNvPr id="5" name="Picture 4"/>
          <p:cNvPicPr>
            <a:picLocks noChangeAspect="1"/>
          </p:cNvPicPr>
          <p:nvPr/>
        </p:nvPicPr>
        <p:blipFill>
          <a:blip r:embed="rId3"/>
          <a:stretch>
            <a:fillRect/>
          </a:stretch>
        </p:blipFill>
        <p:spPr>
          <a:xfrm>
            <a:off x="2833896" y="4102950"/>
            <a:ext cx="2494725" cy="2574298"/>
          </a:xfrm>
          <a:prstGeom prst="rect">
            <a:avLst/>
          </a:prstGeom>
        </p:spPr>
      </p:pic>
      <p:pic>
        <p:nvPicPr>
          <p:cNvPr id="6" name="Picture 5"/>
          <p:cNvPicPr>
            <a:picLocks noChangeAspect="1"/>
          </p:cNvPicPr>
          <p:nvPr/>
        </p:nvPicPr>
        <p:blipFill>
          <a:blip r:embed="rId4"/>
          <a:stretch>
            <a:fillRect/>
          </a:stretch>
        </p:blipFill>
        <p:spPr>
          <a:xfrm>
            <a:off x="5328684" y="4102950"/>
            <a:ext cx="2471782" cy="2574298"/>
          </a:xfrm>
          <a:prstGeom prst="rect">
            <a:avLst/>
          </a:prstGeom>
        </p:spPr>
      </p:pic>
      <p:pic>
        <p:nvPicPr>
          <p:cNvPr id="7" name="Picture 6"/>
          <p:cNvPicPr>
            <a:picLocks noChangeAspect="1"/>
          </p:cNvPicPr>
          <p:nvPr/>
        </p:nvPicPr>
        <p:blipFill>
          <a:blip r:embed="rId5"/>
          <a:stretch>
            <a:fillRect/>
          </a:stretch>
        </p:blipFill>
        <p:spPr>
          <a:xfrm>
            <a:off x="7813415" y="4102950"/>
            <a:ext cx="2466975" cy="2574298"/>
          </a:xfrm>
          <a:prstGeom prst="rect">
            <a:avLst/>
          </a:prstGeom>
        </p:spPr>
      </p:pic>
    </p:spTree>
    <p:extLst>
      <p:ext uri="{BB962C8B-B14F-4D97-AF65-F5344CB8AC3E}">
        <p14:creationId xmlns:p14="http://schemas.microsoft.com/office/powerpoint/2010/main" val="8066091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buNone/>
            </a:pPr>
            <a:r>
              <a:rPr lang="en-GB" sz="9600" dirty="0" smtClean="0"/>
              <a:t>PRAYER</a:t>
            </a:r>
            <a:endParaRPr lang="en-GB" sz="9600" dirty="0" smtClean="0"/>
          </a:p>
        </p:txBody>
      </p:sp>
    </p:spTree>
    <p:extLst>
      <p:ext uri="{BB962C8B-B14F-4D97-AF65-F5344CB8AC3E}">
        <p14:creationId xmlns:p14="http://schemas.microsoft.com/office/powerpoint/2010/main" val="194255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Quote</a:t>
            </a:r>
            <a:endParaRPr lang="en-GB" dirty="0"/>
          </a:p>
        </p:txBody>
      </p:sp>
      <p:sp>
        <p:nvSpPr>
          <p:cNvPr id="3" name="Content Placeholder 2"/>
          <p:cNvSpPr>
            <a:spLocks noGrp="1"/>
          </p:cNvSpPr>
          <p:nvPr>
            <p:ph idx="1"/>
          </p:nvPr>
        </p:nvSpPr>
        <p:spPr/>
        <p:txBody>
          <a:bodyPr/>
          <a:lstStyle/>
          <a:p>
            <a:pPr marL="0" indent="0">
              <a:buNone/>
            </a:pPr>
            <a:r>
              <a:rPr lang="en-GB" dirty="0"/>
              <a:t>Remember, Lord, those whose minds were darkened and disturbed by memories of war. All Jesus, remember them when you come into your kingdom. Remember, Lord, those who suffered in silence, and those whose bodies were disfigured by injury and pain. All Jesus, remember them when you come into your kingdom.</a:t>
            </a:r>
          </a:p>
        </p:txBody>
      </p:sp>
    </p:spTree>
    <p:extLst>
      <p:ext uri="{BB962C8B-B14F-4D97-AF65-F5344CB8AC3E}">
        <p14:creationId xmlns:p14="http://schemas.microsoft.com/office/powerpoint/2010/main" val="1046081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365125"/>
            <a:ext cx="10885713" cy="1325563"/>
          </a:xfrm>
        </p:spPr>
        <p:txBody>
          <a:bodyPr/>
          <a:lstStyle/>
          <a:p>
            <a:r>
              <a:rPr lang="en-GB" b="1" u="sng" dirty="0" smtClean="0"/>
              <a:t>What do you think remembrance day is about?</a:t>
            </a:r>
            <a:endParaRPr lang="en-GB" b="1" u="sng" dirty="0"/>
          </a:p>
        </p:txBody>
      </p:sp>
      <p:pic>
        <p:nvPicPr>
          <p:cNvPr id="4" name="Content Placeholder 3"/>
          <p:cNvPicPr>
            <a:picLocks noGrp="1" noChangeAspect="1"/>
          </p:cNvPicPr>
          <p:nvPr>
            <p:ph idx="1"/>
          </p:nvPr>
        </p:nvPicPr>
        <p:blipFill rotWithShape="1">
          <a:blip r:embed="rId2"/>
          <a:srcRect t="7334"/>
          <a:stretch/>
        </p:blipFill>
        <p:spPr>
          <a:xfrm>
            <a:off x="653143" y="1541417"/>
            <a:ext cx="4955177" cy="24296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43" y="4079966"/>
            <a:ext cx="4876800" cy="2643051"/>
          </a:xfrm>
          <a:prstGeom prst="rect">
            <a:avLst/>
          </a:prstGeom>
        </p:spPr>
      </p:pic>
      <p:pic>
        <p:nvPicPr>
          <p:cNvPr id="6" name="Picture 5"/>
          <p:cNvPicPr>
            <a:picLocks noChangeAspect="1"/>
          </p:cNvPicPr>
          <p:nvPr/>
        </p:nvPicPr>
        <p:blipFill rotWithShape="1">
          <a:blip r:embed="rId4"/>
          <a:srcRect l="8598"/>
          <a:stretch/>
        </p:blipFill>
        <p:spPr>
          <a:xfrm>
            <a:off x="5811100" y="1909098"/>
            <a:ext cx="3545551" cy="3927568"/>
          </a:xfrm>
          <a:prstGeom prst="rect">
            <a:avLst/>
          </a:prstGeom>
        </p:spPr>
      </p:pic>
    </p:spTree>
    <p:extLst>
      <p:ext uri="{BB962C8B-B14F-4D97-AF65-F5344CB8AC3E}">
        <p14:creationId xmlns:p14="http://schemas.microsoft.com/office/powerpoint/2010/main" val="19536670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838200" y="919934"/>
            <a:ext cx="10515600" cy="4351338"/>
          </a:xfrm>
        </p:spPr>
        <p:txBody>
          <a:bodyPr>
            <a:normAutofit fontScale="85000" lnSpcReduction="10000"/>
          </a:bodyPr>
          <a:lstStyle/>
          <a:p>
            <a:pPr marL="0" indent="0">
              <a:buNone/>
            </a:pPr>
            <a:r>
              <a:rPr lang="en-GB" sz="6000" dirty="0" smtClean="0"/>
              <a:t>A.</a:t>
            </a:r>
            <a:r>
              <a:rPr lang="en-GB" sz="4000" dirty="0" smtClean="0"/>
              <a:t>A  day to give donations to the poor.        </a:t>
            </a:r>
            <a:r>
              <a:rPr lang="en-GB" sz="6000" dirty="0" err="1" smtClean="0"/>
              <a:t>B.</a:t>
            </a:r>
            <a:r>
              <a:rPr lang="en-GB" sz="4000" dirty="0" err="1" smtClean="0"/>
              <a:t>Where</a:t>
            </a:r>
            <a:r>
              <a:rPr lang="en-GB" sz="4000" dirty="0" smtClean="0"/>
              <a:t> you plant poppies and watch them grow. </a:t>
            </a:r>
            <a:endParaRPr lang="en-GB" sz="6000" dirty="0" smtClean="0"/>
          </a:p>
          <a:p>
            <a:pPr marL="0" indent="0">
              <a:buNone/>
            </a:pPr>
            <a:r>
              <a:rPr lang="en-GB" sz="6000" dirty="0" err="1" smtClean="0"/>
              <a:t>C.</a:t>
            </a:r>
            <a:r>
              <a:rPr lang="en-GB" sz="4000" dirty="0" err="1" smtClean="0"/>
              <a:t>To</a:t>
            </a:r>
            <a:r>
              <a:rPr lang="en-GB" sz="4000" dirty="0" smtClean="0"/>
              <a:t> remember the soldiers who died in the war.</a:t>
            </a:r>
            <a:endParaRPr lang="en-GB" sz="6000" dirty="0" smtClean="0"/>
          </a:p>
          <a:p>
            <a:pPr marL="0" indent="0">
              <a:buNone/>
            </a:pPr>
            <a:r>
              <a:rPr lang="en-GB" sz="6000" dirty="0" smtClean="0"/>
              <a:t>D.</a:t>
            </a:r>
            <a:r>
              <a:rPr lang="en-GB" sz="4000" dirty="0" smtClean="0"/>
              <a:t>A celebration were you spend time with your family.</a:t>
            </a:r>
            <a:endParaRPr lang="en-GB" sz="6000" dirty="0" smtClean="0"/>
          </a:p>
          <a:p>
            <a:pPr marL="0" indent="0">
              <a:buNone/>
            </a:pPr>
            <a:endParaRPr lang="en-GB" sz="6000" dirty="0"/>
          </a:p>
        </p:txBody>
      </p:sp>
    </p:spTree>
    <p:extLst>
      <p:ext uri="{BB962C8B-B14F-4D97-AF65-F5344CB8AC3E}">
        <p14:creationId xmlns:p14="http://schemas.microsoft.com/office/powerpoint/2010/main" val="239794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7" y="497924"/>
            <a:ext cx="8878185" cy="1325563"/>
          </a:xfrm>
        </p:spPr>
        <p:txBody>
          <a:bodyPr>
            <a:noAutofit/>
          </a:bodyPr>
          <a:lstStyle/>
          <a:p>
            <a:r>
              <a:rPr lang="en-GB" b="1" dirty="0" err="1">
                <a:solidFill>
                  <a:srgbClr val="FF0000"/>
                </a:solidFill>
              </a:rPr>
              <a:t>C.To</a:t>
            </a:r>
            <a:r>
              <a:rPr lang="en-GB" b="1" dirty="0">
                <a:solidFill>
                  <a:srgbClr val="FF0000"/>
                </a:solidFill>
              </a:rPr>
              <a:t> remember the soldiers who died in </a:t>
            </a:r>
            <a:r>
              <a:rPr lang="en-GB" b="1" dirty="0">
                <a:solidFill>
                  <a:srgbClr val="FF0000"/>
                </a:solidFill>
              </a:rPr>
              <a:t> </a:t>
            </a:r>
            <a:r>
              <a:rPr lang="en-GB" b="1" dirty="0" smtClean="0">
                <a:solidFill>
                  <a:srgbClr val="FF0000"/>
                </a:solidFill>
              </a:rPr>
              <a:t> </a:t>
            </a:r>
            <a:r>
              <a:rPr lang="en-GB" b="1" dirty="0" smtClean="0">
                <a:solidFill>
                  <a:srgbClr val="FF0000"/>
                </a:solidFill>
              </a:rPr>
              <a:t>the </a:t>
            </a:r>
            <a:r>
              <a:rPr lang="en-GB" b="1" dirty="0">
                <a:solidFill>
                  <a:srgbClr val="FF0000"/>
                </a:solidFill>
              </a:rPr>
              <a:t>war.</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1180591" y="2379887"/>
            <a:ext cx="6953315" cy="3607643"/>
          </a:xfrm>
          <a:prstGeom prst="rect">
            <a:avLst/>
          </a:prstGeom>
        </p:spPr>
      </p:pic>
    </p:spTree>
    <p:extLst>
      <p:ext uri="{BB962C8B-B14F-4D97-AF65-F5344CB8AC3E}">
        <p14:creationId xmlns:p14="http://schemas.microsoft.com/office/powerpoint/2010/main" val="379734750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9828" y="0"/>
            <a:ext cx="12251828" cy="6858000"/>
          </a:xfrm>
          <a:prstGeom prst="rect">
            <a:avLst/>
          </a:prstGeom>
        </p:spPr>
      </p:pic>
      <p:sp>
        <p:nvSpPr>
          <p:cNvPr id="2" name="Rectangle 1"/>
          <p:cNvSpPr/>
          <p:nvPr/>
        </p:nvSpPr>
        <p:spPr>
          <a:xfrm>
            <a:off x="340242" y="691116"/>
            <a:ext cx="11429999" cy="12652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a:xfrm>
            <a:off x="517845" y="907312"/>
            <a:ext cx="11252396" cy="1320800"/>
          </a:xfrm>
        </p:spPr>
        <p:txBody>
          <a:bodyPr/>
          <a:lstStyle/>
          <a:p>
            <a:r>
              <a:rPr lang="en-GB" b="1" dirty="0" smtClean="0">
                <a:solidFill>
                  <a:schemeClr val="bg1"/>
                </a:solidFill>
              </a:rPr>
              <a:t>Do you know how </a:t>
            </a:r>
            <a:r>
              <a:rPr lang="en-GB" b="1" dirty="0" smtClean="0">
                <a:solidFill>
                  <a:schemeClr val="bg1"/>
                </a:solidFill>
              </a:rPr>
              <a:t>many wars </a:t>
            </a:r>
            <a:r>
              <a:rPr lang="en-GB" b="1" dirty="0" smtClean="0">
                <a:solidFill>
                  <a:schemeClr val="bg1"/>
                </a:solidFill>
              </a:rPr>
              <a:t>are </a:t>
            </a:r>
            <a:r>
              <a:rPr lang="en-GB" b="1" dirty="0" smtClean="0">
                <a:solidFill>
                  <a:schemeClr val="bg1"/>
                </a:solidFill>
              </a:rPr>
              <a:t>happening today</a:t>
            </a:r>
            <a:r>
              <a:rPr lang="en-GB" b="1" dirty="0" smtClean="0">
                <a:solidFill>
                  <a:schemeClr val="bg1"/>
                </a:solidFill>
              </a:rPr>
              <a:t>?</a:t>
            </a:r>
            <a:endParaRPr lang="en-GB" b="1" dirty="0">
              <a:solidFill>
                <a:schemeClr val="bg1"/>
              </a:solidFill>
            </a:endParaRPr>
          </a:p>
        </p:txBody>
      </p:sp>
    </p:spTree>
    <p:extLst>
      <p:ext uri="{BB962C8B-B14F-4D97-AF65-F5344CB8AC3E}">
        <p14:creationId xmlns:p14="http://schemas.microsoft.com/office/powerpoint/2010/main" val="1930629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8425" y="2594343"/>
            <a:ext cx="1235149" cy="1010093"/>
          </a:xfrm>
        </p:spPr>
        <p:txBody>
          <a:bodyPr>
            <a:noAutofit/>
          </a:bodyPr>
          <a:lstStyle/>
          <a:p>
            <a:r>
              <a:rPr lang="en-GB" sz="7200" dirty="0" smtClean="0"/>
              <a:t>32</a:t>
            </a:r>
            <a:endParaRPr lang="en-GB" sz="7200" dirty="0"/>
          </a:p>
        </p:txBody>
      </p:sp>
      <p:sp>
        <p:nvSpPr>
          <p:cNvPr id="3" name="Content Placeholder 2"/>
          <p:cNvSpPr>
            <a:spLocks noGrp="1"/>
          </p:cNvSpPr>
          <p:nvPr>
            <p:ph idx="1"/>
          </p:nvPr>
        </p:nvSpPr>
        <p:spPr>
          <a:xfrm>
            <a:off x="838200" y="4752753"/>
            <a:ext cx="10515600" cy="1371048"/>
          </a:xfrm>
        </p:spPr>
        <p:txBody>
          <a:bodyPr/>
          <a:lstStyle/>
          <a:p>
            <a:endParaRPr lang="en-GB" dirty="0"/>
          </a:p>
        </p:txBody>
      </p:sp>
      <p:pic>
        <p:nvPicPr>
          <p:cNvPr id="4" name="Picture 3"/>
          <p:cNvPicPr>
            <a:picLocks noChangeAspect="1"/>
          </p:cNvPicPr>
          <p:nvPr/>
        </p:nvPicPr>
        <p:blipFill>
          <a:blip r:embed="rId2"/>
          <a:stretch>
            <a:fillRect/>
          </a:stretch>
        </p:blipFill>
        <p:spPr>
          <a:xfrm>
            <a:off x="1201480" y="324842"/>
            <a:ext cx="4066353" cy="2732016"/>
          </a:xfrm>
          <a:prstGeom prst="rect">
            <a:avLst/>
          </a:prstGeom>
        </p:spPr>
      </p:pic>
      <p:pic>
        <p:nvPicPr>
          <p:cNvPr id="5" name="Picture 4"/>
          <p:cNvPicPr>
            <a:picLocks noChangeAspect="1"/>
          </p:cNvPicPr>
          <p:nvPr/>
        </p:nvPicPr>
        <p:blipFill>
          <a:blip r:embed="rId3"/>
          <a:stretch>
            <a:fillRect/>
          </a:stretch>
        </p:blipFill>
        <p:spPr>
          <a:xfrm>
            <a:off x="6095999" y="3992696"/>
            <a:ext cx="3859396" cy="2891162"/>
          </a:xfrm>
          <a:prstGeom prst="rect">
            <a:avLst/>
          </a:prstGeom>
        </p:spPr>
      </p:pic>
      <p:pic>
        <p:nvPicPr>
          <p:cNvPr id="6" name="Picture 5"/>
          <p:cNvPicPr>
            <a:picLocks noChangeAspect="1"/>
          </p:cNvPicPr>
          <p:nvPr/>
        </p:nvPicPr>
        <p:blipFill>
          <a:blip r:embed="rId4"/>
          <a:stretch>
            <a:fillRect/>
          </a:stretch>
        </p:blipFill>
        <p:spPr>
          <a:xfrm>
            <a:off x="6924166" y="318089"/>
            <a:ext cx="2734972" cy="2781300"/>
          </a:xfrm>
          <a:prstGeom prst="rect">
            <a:avLst/>
          </a:prstGeom>
        </p:spPr>
      </p:pic>
      <p:pic>
        <p:nvPicPr>
          <p:cNvPr id="8" name="Picture 7"/>
          <p:cNvPicPr>
            <a:picLocks noChangeAspect="1"/>
          </p:cNvPicPr>
          <p:nvPr/>
        </p:nvPicPr>
        <p:blipFill>
          <a:blip r:embed="rId5"/>
          <a:stretch>
            <a:fillRect/>
          </a:stretch>
        </p:blipFill>
        <p:spPr>
          <a:xfrm>
            <a:off x="455429" y="3604436"/>
            <a:ext cx="4542285" cy="3001297"/>
          </a:xfrm>
          <a:prstGeom prst="rect">
            <a:avLst/>
          </a:prstGeom>
        </p:spPr>
      </p:pic>
    </p:spTree>
    <p:extLst>
      <p:ext uri="{BB962C8B-B14F-4D97-AF65-F5344CB8AC3E}">
        <p14:creationId xmlns:p14="http://schemas.microsoft.com/office/powerpoint/2010/main" val="314909690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70" y="1651666"/>
            <a:ext cx="10515600" cy="1325563"/>
          </a:xfrm>
        </p:spPr>
        <p:txBody>
          <a:bodyPr>
            <a:normAutofit fontScale="90000"/>
          </a:bodyPr>
          <a:lstStyle/>
          <a:p>
            <a:r>
              <a:rPr lang="en-GB" sz="9600" b="1" dirty="0" smtClean="0"/>
              <a:t>Current wars</a:t>
            </a:r>
            <a:r>
              <a:rPr lang="en-GB" dirty="0" smtClean="0"/>
              <a:t> </a:t>
            </a:r>
            <a:endParaRPr lang="en-GB" dirty="0"/>
          </a:p>
        </p:txBody>
      </p:sp>
      <p:sp>
        <p:nvSpPr>
          <p:cNvPr id="3" name="Content Placeholder 2"/>
          <p:cNvSpPr>
            <a:spLocks noGrp="1"/>
          </p:cNvSpPr>
          <p:nvPr>
            <p:ph idx="1"/>
          </p:nvPr>
        </p:nvSpPr>
        <p:spPr>
          <a:xfrm>
            <a:off x="453655" y="3274827"/>
            <a:ext cx="8892363" cy="925033"/>
          </a:xfrm>
        </p:spPr>
        <p:txBody>
          <a:bodyPr>
            <a:normAutofit fontScale="25000" lnSpcReduction="20000"/>
          </a:bodyPr>
          <a:lstStyle/>
          <a:p>
            <a:pPr marL="0" indent="0">
              <a:buNone/>
            </a:pPr>
            <a:r>
              <a:rPr lang="en-GB" sz="11100" dirty="0"/>
              <a:t>Right now, there is war in Gaza .people are dying and no-one is safe . People need food water and fuel's so we need to remember people who died in the war.</a:t>
            </a:r>
          </a:p>
          <a:p>
            <a:pPr marL="0" indent="0">
              <a:buNone/>
            </a:pPr>
            <a:endParaRPr lang="en-GB" dirty="0"/>
          </a:p>
        </p:txBody>
      </p:sp>
    </p:spTree>
    <p:extLst>
      <p:ext uri="{BB962C8B-B14F-4D97-AF65-F5344CB8AC3E}">
        <p14:creationId xmlns:p14="http://schemas.microsoft.com/office/powerpoint/2010/main" val="162384284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253475" cy="1320800"/>
          </a:xfrm>
        </p:spPr>
        <p:txBody>
          <a:bodyPr>
            <a:normAutofit/>
          </a:bodyPr>
          <a:lstStyle/>
          <a:p>
            <a:r>
              <a:rPr lang="en-GB" sz="4000" b="1" dirty="0" smtClean="0"/>
              <a:t>Why do you think poppies are important in the war?</a:t>
            </a:r>
            <a:endParaRPr lang="en-GB" sz="4000" b="1" dirty="0"/>
          </a:p>
        </p:txBody>
      </p:sp>
      <p:sp>
        <p:nvSpPr>
          <p:cNvPr id="3" name="Content Placeholder 2"/>
          <p:cNvSpPr>
            <a:spLocks noGrp="1"/>
          </p:cNvSpPr>
          <p:nvPr>
            <p:ph idx="1"/>
          </p:nvPr>
        </p:nvSpPr>
        <p:spPr/>
        <p:txBody>
          <a:bodyPr/>
          <a:lstStyle/>
          <a:p>
            <a:pPr marL="0" indent="0">
              <a:buNone/>
            </a:pPr>
            <a:endParaRPr lang="en-GB" dirty="0"/>
          </a:p>
        </p:txBody>
      </p:sp>
      <p:sp>
        <p:nvSpPr>
          <p:cNvPr id="4" name="Rectangle 3"/>
          <p:cNvSpPr/>
          <p:nvPr/>
        </p:nvSpPr>
        <p:spPr>
          <a:xfrm>
            <a:off x="677334" y="2160589"/>
            <a:ext cx="9516139" cy="2246769"/>
          </a:xfrm>
          <a:prstGeom prst="rect">
            <a:avLst/>
          </a:prstGeom>
        </p:spPr>
        <p:txBody>
          <a:bodyPr wrap="square">
            <a:spAutoFit/>
          </a:bodyPr>
          <a:lstStyle/>
          <a:p>
            <a:r>
              <a:rPr lang="en-GB" sz="2800" dirty="0">
                <a:solidFill>
                  <a:srgbClr val="202124"/>
                </a:solidFill>
                <a:latin typeface="Google Sans"/>
              </a:rPr>
              <a:t>Wearing a poppy is </a:t>
            </a:r>
            <a:r>
              <a:rPr lang="en-GB" sz="2800" dirty="0">
                <a:solidFill>
                  <a:srgbClr val="040C28"/>
                </a:solidFill>
                <a:latin typeface="Google Sans"/>
              </a:rPr>
              <a:t>a show of support for the service and sacrifice of our Armed Forces, veterans and their families</a:t>
            </a:r>
            <a:r>
              <a:rPr lang="en-GB" sz="2800" dirty="0">
                <a:solidFill>
                  <a:srgbClr val="202124"/>
                </a:solidFill>
                <a:latin typeface="Google Sans"/>
              </a:rPr>
              <a:t>. It represents all those who lost their lives on active service, from the beginning of the First World War right up to present day.</a:t>
            </a:r>
            <a:endParaRPr lang="en-GB" sz="2800" dirty="0"/>
          </a:p>
        </p:txBody>
      </p:sp>
    </p:spTree>
    <p:extLst>
      <p:ext uri="{BB962C8B-B14F-4D97-AF65-F5344CB8AC3E}">
        <p14:creationId xmlns:p14="http://schemas.microsoft.com/office/powerpoint/2010/main" val="210299528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97</TotalTime>
  <Words>251</Words>
  <Application>Microsoft Office PowerPoint</Application>
  <PresentationFormat>Widescreen</PresentationFormat>
  <Paragraphs>21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Google Sans</vt:lpstr>
      <vt:lpstr>Trebuchet MS</vt:lpstr>
      <vt:lpstr>Wingdings 3</vt:lpstr>
      <vt:lpstr>Facet</vt:lpstr>
      <vt:lpstr>Remembrance Day! </vt:lpstr>
      <vt:lpstr>Quote</vt:lpstr>
      <vt:lpstr>What do you think remembrance day is about?</vt:lpstr>
      <vt:lpstr>PowerPoint Presentation</vt:lpstr>
      <vt:lpstr>C.To remember the soldiers who died in   the war. </vt:lpstr>
      <vt:lpstr>Do you know how many wars are happening today?</vt:lpstr>
      <vt:lpstr>32</vt:lpstr>
      <vt:lpstr>Current wars </vt:lpstr>
      <vt:lpstr>Why do you think poppies are important in the war?</vt:lpstr>
      <vt:lpstr>Different types of poppies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Remembrance Day!</dc:title>
  <dc:creator>Andrea Duah</dc:creator>
  <cp:lastModifiedBy>Andrea Duah</cp:lastModifiedBy>
  <cp:revision>14</cp:revision>
  <dcterms:created xsi:type="dcterms:W3CDTF">2023-11-02T13:05:29Z</dcterms:created>
  <dcterms:modified xsi:type="dcterms:W3CDTF">2023-11-08T17:14:42Z</dcterms:modified>
</cp:coreProperties>
</file>