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3"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77" autoAdjust="0"/>
    <p:restoredTop sz="94660"/>
  </p:normalViewPr>
  <p:slideViewPr>
    <p:cSldViewPr snapToGrid="0">
      <p:cViewPr varScale="1">
        <p:scale>
          <a:sx n="80" d="100"/>
          <a:sy n="80" d="100"/>
        </p:scale>
        <p:origin x="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CC85-6687-4AA7-BA8B-CEDEDAF1F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BD9F20-C599-44D2-93BD-A0F2B6D7B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19D043-1567-440F-9796-24D6C9D4EA35}"/>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5" name="Footer Placeholder 4">
            <a:extLst>
              <a:ext uri="{FF2B5EF4-FFF2-40B4-BE49-F238E27FC236}">
                <a16:creationId xmlns:a16="http://schemas.microsoft.com/office/drawing/2014/main" id="{6CB9A83B-1134-4AA2-B6CF-29E9042F4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03556-0303-4731-809F-9081A74726DA}"/>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419338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6186-6279-46DE-85E7-35C2C72336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66565E-C51D-45D3-91AC-9952E0F459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EFB23-8730-4895-997F-F7A39368FF16}"/>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5" name="Footer Placeholder 4">
            <a:extLst>
              <a:ext uri="{FF2B5EF4-FFF2-40B4-BE49-F238E27FC236}">
                <a16:creationId xmlns:a16="http://schemas.microsoft.com/office/drawing/2014/main" id="{6A7EEBC5-04FD-4759-BF91-E91264925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8067AF-016A-4B73-90CF-64D31589065A}"/>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324693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C73CF4-545C-4A0A-AC98-3DFD25BB6F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DBD95C-55C6-49E0-B3C3-42E29DE61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54333-17AD-4102-9521-15BC64B04734}"/>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5" name="Footer Placeholder 4">
            <a:extLst>
              <a:ext uri="{FF2B5EF4-FFF2-40B4-BE49-F238E27FC236}">
                <a16:creationId xmlns:a16="http://schemas.microsoft.com/office/drawing/2014/main" id="{18ED5CEA-4C1F-4056-8E86-08D1A897D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A25EA3-421F-40DF-A925-F395EA5F31A8}"/>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38165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AACC-B5CB-4E23-A5FF-DB69BA2062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28B58-9017-45FF-A164-9889708C9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1A72C5-EFFE-45A2-B151-3490D24CFD2F}"/>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5" name="Footer Placeholder 4">
            <a:extLst>
              <a:ext uri="{FF2B5EF4-FFF2-40B4-BE49-F238E27FC236}">
                <a16:creationId xmlns:a16="http://schemas.microsoft.com/office/drawing/2014/main" id="{7FC81123-B505-451E-ADAA-3676DCFA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614AF-E910-4A72-A1F6-B6DA3A37E03C}"/>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267862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AA6C-EE84-436F-B699-3F453D566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D38404-F048-4E35-AA46-FF208921F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2919AD-E744-4EB5-8F93-660A6F6C23E7}"/>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5" name="Footer Placeholder 4">
            <a:extLst>
              <a:ext uri="{FF2B5EF4-FFF2-40B4-BE49-F238E27FC236}">
                <a16:creationId xmlns:a16="http://schemas.microsoft.com/office/drawing/2014/main" id="{63F820A4-B09C-41D3-8EEB-3E779718D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2605CE-E2A6-41DA-B440-89D47E540434}"/>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355360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31E4-F348-4272-AF64-16152C9C5A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9A196D-8D8B-470B-A954-DA33AADBB4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5AED68-C58E-4AE1-B583-92A2F00CC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69606-FC8B-4FEA-9A6F-1A731C28BB9E}"/>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6" name="Footer Placeholder 5">
            <a:extLst>
              <a:ext uri="{FF2B5EF4-FFF2-40B4-BE49-F238E27FC236}">
                <a16:creationId xmlns:a16="http://schemas.microsoft.com/office/drawing/2014/main" id="{9165AC01-672D-40AE-BEBA-5D5979EA76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9C7A1B-D319-41B7-B137-3838DF2F7D80}"/>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358597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ECE9-6FBA-48A4-9145-20917C21F7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AAD6FD-D582-4233-BD63-258B91428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5095B-894F-4ED2-9465-B8D204DA6C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4CEDE8-1C92-4CF8-B7EF-BD2B7FA47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892B1F-AA66-4E03-85EA-23997E8778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85ADB3-B516-4FEC-AE0A-83F5F79E2B1B}"/>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8" name="Footer Placeholder 7">
            <a:extLst>
              <a:ext uri="{FF2B5EF4-FFF2-40B4-BE49-F238E27FC236}">
                <a16:creationId xmlns:a16="http://schemas.microsoft.com/office/drawing/2014/main" id="{19A3CCFC-FC5A-4937-A770-1422892128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3D8D7D-7D7E-4E2A-BED3-87FD8482683E}"/>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227818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7530-0ABB-4BA8-AC13-B53BCF20BD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A7B7FB-54DB-432F-B799-857A4BFC2F14}"/>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4" name="Footer Placeholder 3">
            <a:extLst>
              <a:ext uri="{FF2B5EF4-FFF2-40B4-BE49-F238E27FC236}">
                <a16:creationId xmlns:a16="http://schemas.microsoft.com/office/drawing/2014/main" id="{91CEDAB7-2F37-43A6-9C8C-264CE9ABA3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8C16E8-C5DD-4FB7-93C8-D9E1FFBA82B2}"/>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281518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3C65F-C435-4087-A1C1-831465653FD3}"/>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3" name="Footer Placeholder 2">
            <a:extLst>
              <a:ext uri="{FF2B5EF4-FFF2-40B4-BE49-F238E27FC236}">
                <a16:creationId xmlns:a16="http://schemas.microsoft.com/office/drawing/2014/main" id="{013BB64D-8E7F-4A71-ACAE-E8BDA7D6B4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D62EB2-1014-42EE-8B6F-4F498FC25FA5}"/>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292651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0FEC-E8E4-45D3-B51F-5FA5EC731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73EB91-59FC-44E7-8535-8BE43D086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C0BB05-1628-45DD-97DF-AC6E687C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09C06-9F46-4C06-8035-ADBBF7C2A45F}"/>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6" name="Footer Placeholder 5">
            <a:extLst>
              <a:ext uri="{FF2B5EF4-FFF2-40B4-BE49-F238E27FC236}">
                <a16:creationId xmlns:a16="http://schemas.microsoft.com/office/drawing/2014/main" id="{0417B2E1-CC86-4647-A866-D8DC9FDF6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576E20-FB3D-4E0B-9456-EF66D21EEF4E}"/>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407414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6D71-33BD-45E9-B7FD-9820CF864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F1E99E-81E4-45D2-B26A-FFBE81628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AEC4EF-F1AF-4F67-8DA4-FD625F379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981D6-CD69-4DF1-9E00-65EBC73232BD}"/>
              </a:ext>
            </a:extLst>
          </p:cNvPr>
          <p:cNvSpPr>
            <a:spLocks noGrp="1"/>
          </p:cNvSpPr>
          <p:nvPr>
            <p:ph type="dt" sz="half" idx="10"/>
          </p:nvPr>
        </p:nvSpPr>
        <p:spPr/>
        <p:txBody>
          <a:bodyPr/>
          <a:lstStyle/>
          <a:p>
            <a:fld id="{E3A60DFE-7A13-4B8C-8CF1-437F280DC953}" type="datetimeFigureOut">
              <a:rPr lang="en-GB" smtClean="0"/>
              <a:t>15/05/2024</a:t>
            </a:fld>
            <a:endParaRPr lang="en-GB"/>
          </a:p>
        </p:txBody>
      </p:sp>
      <p:sp>
        <p:nvSpPr>
          <p:cNvPr id="6" name="Footer Placeholder 5">
            <a:extLst>
              <a:ext uri="{FF2B5EF4-FFF2-40B4-BE49-F238E27FC236}">
                <a16:creationId xmlns:a16="http://schemas.microsoft.com/office/drawing/2014/main" id="{824CC74D-95B7-4236-BDAE-F56D219D1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CA962F-3F5C-4A0F-8F5C-98348077B3D8}"/>
              </a:ext>
            </a:extLst>
          </p:cNvPr>
          <p:cNvSpPr>
            <a:spLocks noGrp="1"/>
          </p:cNvSpPr>
          <p:nvPr>
            <p:ph type="sldNum" sz="quarter" idx="12"/>
          </p:nvPr>
        </p:nvSpPr>
        <p:spPr/>
        <p:txBody>
          <a:bodyPr/>
          <a:lstStyle/>
          <a:p>
            <a:fld id="{278CD644-0F8F-4D81-92F2-2645ACF8D358}" type="slidenum">
              <a:rPr lang="en-GB" smtClean="0"/>
              <a:t>‹#›</a:t>
            </a:fld>
            <a:endParaRPr lang="en-GB"/>
          </a:p>
        </p:txBody>
      </p:sp>
    </p:spTree>
    <p:extLst>
      <p:ext uri="{BB962C8B-B14F-4D97-AF65-F5344CB8AC3E}">
        <p14:creationId xmlns:p14="http://schemas.microsoft.com/office/powerpoint/2010/main" val="30088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43CE7-F4C4-42AB-9635-2BFA742B2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FCEB9D-DF2F-49AD-A91C-7C466B879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C324F-AC72-448A-92C4-2B56F7159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60DFE-7A13-4B8C-8CF1-437F280DC953}" type="datetimeFigureOut">
              <a:rPr lang="en-GB" smtClean="0"/>
              <a:t>15/05/2024</a:t>
            </a:fld>
            <a:endParaRPr lang="en-GB"/>
          </a:p>
        </p:txBody>
      </p:sp>
      <p:sp>
        <p:nvSpPr>
          <p:cNvPr id="5" name="Footer Placeholder 4">
            <a:extLst>
              <a:ext uri="{FF2B5EF4-FFF2-40B4-BE49-F238E27FC236}">
                <a16:creationId xmlns:a16="http://schemas.microsoft.com/office/drawing/2014/main" id="{20C10DF4-87A5-48E4-A79D-A3D99B832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7E0EBC-B433-43C0-9859-5A6580CD6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CD644-0F8F-4D81-92F2-2645ACF8D358}" type="slidenum">
              <a:rPr lang="en-GB" smtClean="0"/>
              <a:t>‹#›</a:t>
            </a:fld>
            <a:endParaRPr lang="en-GB"/>
          </a:p>
        </p:txBody>
      </p:sp>
    </p:spTree>
    <p:extLst>
      <p:ext uri="{BB962C8B-B14F-4D97-AF65-F5344CB8AC3E}">
        <p14:creationId xmlns:p14="http://schemas.microsoft.com/office/powerpoint/2010/main" val="76890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41E50-4003-4AD3-9C8D-DA230290AC34}"/>
              </a:ext>
            </a:extLst>
          </p:cNvPr>
          <p:cNvPicPr>
            <a:picLocks noChangeAspect="1"/>
          </p:cNvPicPr>
          <p:nvPr/>
        </p:nvPicPr>
        <p:blipFill>
          <a:blip r:embed="rId3"/>
          <a:stretch>
            <a:fillRect/>
          </a:stretch>
        </p:blipFill>
        <p:spPr>
          <a:xfrm>
            <a:off x="182880" y="1488948"/>
            <a:ext cx="12192000" cy="3880104"/>
          </a:xfrm>
          <a:prstGeom prst="rect">
            <a:avLst/>
          </a:prstGeom>
        </p:spPr>
      </p:pic>
      <p:sp>
        <p:nvSpPr>
          <p:cNvPr id="2" name="Title 1">
            <a:extLst>
              <a:ext uri="{FF2B5EF4-FFF2-40B4-BE49-F238E27FC236}">
                <a16:creationId xmlns:a16="http://schemas.microsoft.com/office/drawing/2014/main" id="{16D63782-6BC3-48B3-904B-8612B980BC7F}"/>
              </a:ext>
            </a:extLst>
          </p:cNvPr>
          <p:cNvSpPr>
            <a:spLocks noGrp="1"/>
          </p:cNvSpPr>
          <p:nvPr>
            <p:ph type="ctrTitle"/>
          </p:nvPr>
        </p:nvSpPr>
        <p:spPr/>
        <p:txBody>
          <a:bodyPr>
            <a:normAutofit/>
          </a:bodyPr>
          <a:lstStyle/>
          <a:p>
            <a:r>
              <a:rPr lang="en-GB" sz="10000" dirty="0">
                <a:latin typeface="Freestyle Script" panose="030804020302050B0404" pitchFamily="66" charset="0"/>
              </a:rPr>
              <a:t>Values</a:t>
            </a:r>
          </a:p>
        </p:txBody>
      </p:sp>
      <p:sp>
        <p:nvSpPr>
          <p:cNvPr id="3" name="Subtitle 2">
            <a:extLst>
              <a:ext uri="{FF2B5EF4-FFF2-40B4-BE49-F238E27FC236}">
                <a16:creationId xmlns:a16="http://schemas.microsoft.com/office/drawing/2014/main" id="{071BDCB5-11B3-465A-95D8-280AF1A4D9A1}"/>
              </a:ext>
            </a:extLst>
          </p:cNvPr>
          <p:cNvSpPr>
            <a:spLocks noGrp="1"/>
          </p:cNvSpPr>
          <p:nvPr>
            <p:ph type="subTitle" idx="1"/>
          </p:nvPr>
        </p:nvSpPr>
        <p:spPr/>
        <p:txBody>
          <a:bodyPr>
            <a:normAutofit/>
          </a:bodyPr>
          <a:lstStyle/>
          <a:p>
            <a:r>
              <a:rPr lang="en-GB" sz="4000" b="1" dirty="0" smtClean="0">
                <a:solidFill>
                  <a:schemeClr val="accent1">
                    <a:lumMod val="75000"/>
                  </a:schemeClr>
                </a:solidFill>
                <a:latin typeface="AbcDNManuscript" panose="00000400000000000000" pitchFamily="2" charset="0"/>
              </a:rPr>
              <a:t>By the </a:t>
            </a:r>
            <a:r>
              <a:rPr lang="en-GB" sz="4000" b="1" dirty="0">
                <a:solidFill>
                  <a:schemeClr val="accent1">
                    <a:lumMod val="75000"/>
                  </a:schemeClr>
                </a:solidFill>
                <a:latin typeface="AbcDNManuscript" panose="00000400000000000000" pitchFamily="2" charset="0"/>
              </a:rPr>
              <a:t>E</a:t>
            </a:r>
            <a:r>
              <a:rPr lang="en-GB" sz="4000" b="1" dirty="0" smtClean="0">
                <a:solidFill>
                  <a:schemeClr val="accent1">
                    <a:lumMod val="75000"/>
                  </a:schemeClr>
                </a:solidFill>
                <a:latin typeface="AbcDNManuscript" panose="00000400000000000000" pitchFamily="2" charset="0"/>
              </a:rPr>
              <a:t>thos team</a:t>
            </a:r>
            <a:endParaRPr lang="en-GB" sz="4000" b="1" dirty="0">
              <a:solidFill>
                <a:schemeClr val="accent1">
                  <a:lumMod val="75000"/>
                </a:schemeClr>
              </a:solidFill>
              <a:latin typeface="AbcDNManuscript" panose="00000400000000000000" pitchFamily="2" charset="0"/>
            </a:endParaRPr>
          </a:p>
        </p:txBody>
      </p:sp>
      <p:pic>
        <p:nvPicPr>
          <p:cNvPr id="5" name="Picture 4">
            <a:extLst>
              <a:ext uri="{FF2B5EF4-FFF2-40B4-BE49-F238E27FC236}">
                <a16:creationId xmlns:a16="http://schemas.microsoft.com/office/drawing/2014/main" id="{9D313BCE-2D1A-4461-8079-7B6E0BC68D7B}"/>
              </a:ext>
            </a:extLst>
          </p:cNvPr>
          <p:cNvPicPr>
            <a:picLocks noChangeAspect="1"/>
          </p:cNvPicPr>
          <p:nvPr/>
        </p:nvPicPr>
        <p:blipFill>
          <a:blip r:embed="rId4"/>
          <a:stretch>
            <a:fillRect/>
          </a:stretch>
        </p:blipFill>
        <p:spPr>
          <a:xfrm flipV="1">
            <a:off x="9826845" y="715358"/>
            <a:ext cx="1682310" cy="1536351"/>
          </a:xfrm>
          <a:prstGeom prst="rect">
            <a:avLst/>
          </a:prstGeom>
        </p:spPr>
      </p:pic>
      <p:pic>
        <p:nvPicPr>
          <p:cNvPr id="6" name="Picture 5">
            <a:extLst>
              <a:ext uri="{FF2B5EF4-FFF2-40B4-BE49-F238E27FC236}">
                <a16:creationId xmlns:a16="http://schemas.microsoft.com/office/drawing/2014/main" id="{4A58FED9-17F1-4DBD-8528-41209527CF2D}"/>
              </a:ext>
            </a:extLst>
          </p:cNvPr>
          <p:cNvPicPr>
            <a:picLocks noChangeAspect="1"/>
          </p:cNvPicPr>
          <p:nvPr/>
        </p:nvPicPr>
        <p:blipFill>
          <a:blip r:embed="rId4"/>
          <a:stretch>
            <a:fillRect/>
          </a:stretch>
        </p:blipFill>
        <p:spPr>
          <a:xfrm>
            <a:off x="468498" y="699071"/>
            <a:ext cx="1897511" cy="1802258"/>
          </a:xfrm>
          <a:prstGeom prst="rect">
            <a:avLst/>
          </a:prstGeom>
        </p:spPr>
      </p:pic>
    </p:spTree>
    <p:extLst>
      <p:ext uri="{BB962C8B-B14F-4D97-AF65-F5344CB8AC3E}">
        <p14:creationId xmlns:p14="http://schemas.microsoft.com/office/powerpoint/2010/main" val="825890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4800" dirty="0"/>
              <a:t>Now faith is confidence in what we hope for and assurance about what we do not see</a:t>
            </a:r>
            <a:r>
              <a:rPr lang="en-GB" sz="4400" dirty="0"/>
              <a:t>. </a:t>
            </a:r>
            <a:r>
              <a:rPr lang="en-GB" sz="4400" dirty="0" smtClean="0"/>
              <a:t>This </a:t>
            </a:r>
            <a:r>
              <a:rPr lang="en-GB" sz="4400" dirty="0"/>
              <a:t>is saying that faith is confidence about what we don’t see</a:t>
            </a:r>
            <a:r>
              <a:rPr lang="en-GB" sz="4400" dirty="0" smtClean="0"/>
              <a:t>. Hebrews 11:1</a:t>
            </a:r>
            <a:endParaRPr lang="en-GB" sz="4400" dirty="0"/>
          </a:p>
        </p:txBody>
      </p:sp>
    </p:spTree>
    <p:extLst>
      <p:ext uri="{BB962C8B-B14F-4D97-AF65-F5344CB8AC3E}">
        <p14:creationId xmlns:p14="http://schemas.microsoft.com/office/powerpoint/2010/main" val="18671254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82300" cy="3044825"/>
          </a:xfrm>
          <a:solidFill>
            <a:schemeClr val="accent1">
              <a:lumMod val="50000"/>
            </a:schemeClr>
          </a:solidFill>
        </p:spPr>
        <p:txBody>
          <a:bodyPr/>
          <a:lstStyle/>
          <a:p>
            <a:pPr algn="ctr"/>
            <a:r>
              <a:rPr lang="en-GB" b="1" dirty="0" smtClean="0">
                <a:solidFill>
                  <a:schemeClr val="accent1">
                    <a:lumMod val="75000"/>
                  </a:schemeClr>
                </a:solidFill>
              </a:rPr>
              <a:t>Respect</a:t>
            </a:r>
            <a:r>
              <a:rPr lang="en-GB" dirty="0" smtClean="0"/>
              <a:t> </a:t>
            </a:r>
            <a:endParaRPr lang="en-GB" dirty="0"/>
          </a:p>
        </p:txBody>
      </p:sp>
      <p:pic>
        <p:nvPicPr>
          <p:cNvPr id="4" name="Content Placeholder 3"/>
          <p:cNvPicPr>
            <a:picLocks noGrp="1" noChangeAspect="1"/>
          </p:cNvPicPr>
          <p:nvPr>
            <p:ph idx="1"/>
          </p:nvPr>
        </p:nvPicPr>
        <p:blipFill>
          <a:blip r:embed="rId2">
            <a:duotone>
              <a:prstClr val="black"/>
              <a:schemeClr val="accent5">
                <a:tint val="45000"/>
                <a:satMod val="400000"/>
              </a:schemeClr>
            </a:duotone>
          </a:blip>
          <a:stretch>
            <a:fillRect/>
          </a:stretch>
        </p:blipFill>
        <p:spPr>
          <a:xfrm>
            <a:off x="4210050" y="2543176"/>
            <a:ext cx="4038600" cy="3600449"/>
          </a:xfrm>
          <a:prstGeom prst="rect">
            <a:avLst/>
          </a:prstGeom>
        </p:spPr>
      </p:pic>
    </p:spTree>
    <p:extLst>
      <p:ext uri="{BB962C8B-B14F-4D97-AF65-F5344CB8AC3E}">
        <p14:creationId xmlns:p14="http://schemas.microsoft.com/office/powerpoint/2010/main" val="385011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latin typeface="AbcHeadlines" panose="00000400000000000000" pitchFamily="2" charset="0"/>
              </a:rPr>
              <a:t>Matthew 7:12</a:t>
            </a:r>
          </a:p>
          <a:p>
            <a:r>
              <a:rPr lang="en-GB" dirty="0"/>
              <a:t>“Do to others whatever you would like them to do to you. This is the essence of all that is taught in the law and the prophets.”</a:t>
            </a:r>
          </a:p>
          <a:p>
            <a:endParaRPr lang="en-GB" dirty="0"/>
          </a:p>
        </p:txBody>
      </p:sp>
    </p:spTree>
    <p:extLst>
      <p:ext uri="{BB962C8B-B14F-4D97-AF65-F5344CB8AC3E}">
        <p14:creationId xmlns:p14="http://schemas.microsoft.com/office/powerpoint/2010/main" val="415222902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 Golden Rule instructs us to treat others with the same respect, kindness, and fairness that we desire for ourselves. Respecting others involves considering their feelings, needs, and well-being in our interactions. </a:t>
            </a:r>
            <a:r>
              <a:rPr lang="en-GB" dirty="0" smtClean="0"/>
              <a:t>We should treat others </a:t>
            </a:r>
            <a:r>
              <a:rPr lang="en-GB" dirty="0"/>
              <a:t>with the respect that we would want them to show to </a:t>
            </a:r>
            <a:r>
              <a:rPr lang="en-GB" dirty="0" smtClean="0"/>
              <a:t>us. </a:t>
            </a:r>
            <a:endParaRPr lang="en-GB" dirty="0"/>
          </a:p>
        </p:txBody>
      </p:sp>
    </p:spTree>
    <p:extLst>
      <p:ext uri="{BB962C8B-B14F-4D97-AF65-F5344CB8AC3E}">
        <p14:creationId xmlns:p14="http://schemas.microsoft.com/office/powerpoint/2010/main" val="2565386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If you want lots of respect then you have to give it.  Love your neighbour as yourself and do to others as you would like them to do to you . Jesus showed lots of respect and got it back by his disciples and a lot of people . We don’t always get respect back but we shouldn’t retaliate and not show respect back . We should show all of our Christian values ( that’s what they are there for ) </a:t>
            </a:r>
            <a:endParaRPr lang="en-GB" dirty="0"/>
          </a:p>
        </p:txBody>
      </p:sp>
    </p:spTree>
    <p:extLst>
      <p:ext uri="{BB962C8B-B14F-4D97-AF65-F5344CB8AC3E}">
        <p14:creationId xmlns:p14="http://schemas.microsoft.com/office/powerpoint/2010/main" val="19912552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2"/>
          <a:stretch>
            <a:fillRect/>
          </a:stretch>
        </p:blipFill>
        <p:spPr>
          <a:xfrm>
            <a:off x="2771775" y="786900"/>
            <a:ext cx="7162800" cy="4870949"/>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8040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3600" dirty="0"/>
              <a:t>1 Thessalonians 5:18</a:t>
            </a:r>
          </a:p>
          <a:p>
            <a:pPr marL="0" indent="0">
              <a:buNone/>
            </a:pPr>
            <a:r>
              <a:rPr lang="en-GB" sz="3600" dirty="0"/>
              <a:t>“Give thanks in all circumstances; for this is the will of God in Christ Jesus for you”</a:t>
            </a:r>
          </a:p>
          <a:p>
            <a:endParaRPr lang="en-GB" dirty="0"/>
          </a:p>
        </p:txBody>
      </p:sp>
    </p:spTree>
    <p:extLst>
      <p:ext uri="{BB962C8B-B14F-4D97-AF65-F5344CB8AC3E}">
        <p14:creationId xmlns:p14="http://schemas.microsoft.com/office/powerpoint/2010/main" val="158799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4000" dirty="0"/>
              <a:t>Let us come into his presence with thanksgiving; let us make a joyful noise to him with songs of praise!" (Psalm 95:2).</a:t>
            </a:r>
          </a:p>
        </p:txBody>
      </p:sp>
    </p:spTree>
    <p:extLst>
      <p:ext uri="{BB962C8B-B14F-4D97-AF65-F5344CB8AC3E}">
        <p14:creationId xmlns:p14="http://schemas.microsoft.com/office/powerpoint/2010/main" val="2452603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600" dirty="0" smtClean="0"/>
              <a:t>This means that </a:t>
            </a:r>
            <a:r>
              <a:rPr lang="en-GB" sz="3600" dirty="0"/>
              <a:t>G</a:t>
            </a:r>
            <a:r>
              <a:rPr lang="en-GB" sz="3600" dirty="0" smtClean="0"/>
              <a:t>od wants you to be thankful for all he has done for us . Even if something is happening in your life it is apart of God’s plan so we should try to be thankful . Sometimes it can be really hard but we can ask for his help . </a:t>
            </a:r>
            <a:endParaRPr lang="en-GB" sz="3600" dirty="0"/>
          </a:p>
        </p:txBody>
      </p:sp>
    </p:spTree>
    <p:extLst>
      <p:ext uri="{BB962C8B-B14F-4D97-AF65-F5344CB8AC3E}">
        <p14:creationId xmlns:p14="http://schemas.microsoft.com/office/powerpoint/2010/main" val="493980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7353300"/>
          </a:xfrm>
          <a:prstGeom prst="rect">
            <a:avLst/>
          </a:prstGeom>
        </p:spPr>
      </p:pic>
      <p:sp>
        <p:nvSpPr>
          <p:cNvPr id="2" name="Title 1"/>
          <p:cNvSpPr>
            <a:spLocks noGrp="1"/>
          </p:cNvSpPr>
          <p:nvPr>
            <p:ph type="title"/>
          </p:nvPr>
        </p:nvSpPr>
        <p:spPr/>
        <p:txBody>
          <a:bodyPr/>
          <a:lstStyle/>
          <a:p>
            <a:pPr algn="ctr"/>
            <a:r>
              <a:rPr lang="en-GB" dirty="0" smtClean="0"/>
              <a:t>Forgiveness </a:t>
            </a:r>
            <a:endParaRPr lang="en-GB" dirty="0"/>
          </a:p>
        </p:txBody>
      </p:sp>
    </p:spTree>
    <p:extLst>
      <p:ext uri="{BB962C8B-B14F-4D97-AF65-F5344CB8AC3E}">
        <p14:creationId xmlns:p14="http://schemas.microsoft.com/office/powerpoint/2010/main" val="102332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936D-DB92-4098-8C9D-309DA2530CC2}"/>
              </a:ext>
            </a:extLst>
          </p:cNvPr>
          <p:cNvSpPr>
            <a:spLocks noGrp="1"/>
          </p:cNvSpPr>
          <p:nvPr>
            <p:ph type="title"/>
          </p:nvPr>
        </p:nvSpPr>
        <p:spPr/>
        <p:txBody>
          <a:bodyPr/>
          <a:lstStyle/>
          <a:p>
            <a:endParaRPr lang="en-GB" dirty="0"/>
          </a:p>
        </p:txBody>
      </p:sp>
      <p:pic>
        <p:nvPicPr>
          <p:cNvPr id="5" name="Picture 4"/>
          <p:cNvPicPr>
            <a:picLocks noChangeAspect="1"/>
          </p:cNvPicPr>
          <p:nvPr/>
        </p:nvPicPr>
        <p:blipFill>
          <a:blip r:embed="rId3"/>
          <a:stretch>
            <a:fillRect/>
          </a:stretch>
        </p:blipFill>
        <p:spPr>
          <a:xfrm>
            <a:off x="10098691" y="0"/>
            <a:ext cx="2093309" cy="6918720"/>
          </a:xfrm>
          <a:prstGeom prst="rect">
            <a:avLst/>
          </a:prstGeom>
        </p:spPr>
      </p:pic>
      <p:sp>
        <p:nvSpPr>
          <p:cNvPr id="3" name="Content Placeholder 2">
            <a:extLst>
              <a:ext uri="{FF2B5EF4-FFF2-40B4-BE49-F238E27FC236}">
                <a16:creationId xmlns:a16="http://schemas.microsoft.com/office/drawing/2014/main" id="{3CD04D72-6289-4C40-81ED-7255571CEAF9}"/>
              </a:ext>
            </a:extLst>
          </p:cNvPr>
          <p:cNvSpPr>
            <a:spLocks noGrp="1"/>
          </p:cNvSpPr>
          <p:nvPr>
            <p:ph idx="1"/>
          </p:nvPr>
        </p:nvSpPr>
        <p:spPr>
          <a:xfrm>
            <a:off x="460130" y="1948718"/>
            <a:ext cx="10515600" cy="4351338"/>
          </a:xfrm>
        </p:spPr>
        <p:txBody>
          <a:bodyPr/>
          <a:lstStyle/>
          <a:p>
            <a:pPr marL="0" indent="0">
              <a:buNone/>
            </a:pPr>
            <a:r>
              <a:rPr lang="en-GB" sz="3200" dirty="0"/>
              <a:t>Today we are  looking at  our values  and what they mean to us . </a:t>
            </a:r>
          </a:p>
          <a:p>
            <a:pPr marL="0" indent="0">
              <a:buNone/>
            </a:pPr>
            <a:r>
              <a:rPr lang="en-GB" sz="4000" b="1" dirty="0"/>
              <a:t>What is your favourite value ?</a:t>
            </a:r>
          </a:p>
          <a:p>
            <a:pPr marL="0" indent="0">
              <a:buNone/>
            </a:pPr>
            <a:r>
              <a:rPr lang="en-GB" sz="4000" b="1" dirty="0"/>
              <a:t>What do they mean to you ?</a:t>
            </a:r>
          </a:p>
        </p:txBody>
      </p:sp>
    </p:spTree>
    <p:extLst>
      <p:ext uri="{BB962C8B-B14F-4D97-AF65-F5344CB8AC3E}">
        <p14:creationId xmlns:p14="http://schemas.microsoft.com/office/powerpoint/2010/main" val="9592226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4400" dirty="0"/>
              <a:t>Matthew 6: </a:t>
            </a:r>
            <a:r>
              <a:rPr lang="en-GB" sz="4400" dirty="0" smtClean="0"/>
              <a:t>14-15</a:t>
            </a:r>
          </a:p>
          <a:p>
            <a:pPr marL="0" indent="0">
              <a:buNone/>
            </a:pPr>
            <a:r>
              <a:rPr lang="en-GB" sz="4100" dirty="0" smtClean="0"/>
              <a:t> </a:t>
            </a:r>
            <a:r>
              <a:rPr lang="en-GB" sz="4100" dirty="0"/>
              <a:t>“For if you forgive other people when they sin against you, your heavenly Father will also forgive you. But if you do not forgive others their sins, your Father will not forgive your sins.”</a:t>
            </a:r>
          </a:p>
        </p:txBody>
      </p:sp>
    </p:spTree>
    <p:extLst>
      <p:ext uri="{BB962C8B-B14F-4D97-AF65-F5344CB8AC3E}">
        <p14:creationId xmlns:p14="http://schemas.microsoft.com/office/powerpoint/2010/main" val="406617710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600" dirty="0" smtClean="0"/>
              <a:t>This basically means that if you do not like somebody because of something they did and you don’t forgive them then God will not forgive you . You have to forgive people because we are not perfect either so its not right to not forgive .  </a:t>
            </a:r>
            <a:endParaRPr lang="en-GB" sz="3600" dirty="0"/>
          </a:p>
        </p:txBody>
      </p:sp>
    </p:spTree>
    <p:extLst>
      <p:ext uri="{BB962C8B-B14F-4D97-AF65-F5344CB8AC3E}">
        <p14:creationId xmlns:p14="http://schemas.microsoft.com/office/powerpoint/2010/main" val="192842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200" dirty="0" smtClean="0"/>
              <a:t>All of our Christian values are hard especially forgiveness but we should still try our best and be kind to everyone . </a:t>
            </a:r>
          </a:p>
          <a:p>
            <a:pPr marL="0" indent="0">
              <a:buNone/>
            </a:pPr>
            <a:r>
              <a:rPr lang="en-GB" sz="3200" dirty="0" smtClean="0"/>
              <a:t>Try and think of a time when you didn’t forgive someone and think , were you happy then ? Are you still holding a grudge now ? How can you improve and try to forgive . </a:t>
            </a:r>
            <a:endParaRPr lang="en-GB" sz="3200" dirty="0"/>
          </a:p>
        </p:txBody>
      </p:sp>
    </p:spTree>
    <p:extLst>
      <p:ext uri="{BB962C8B-B14F-4D97-AF65-F5344CB8AC3E}">
        <p14:creationId xmlns:p14="http://schemas.microsoft.com/office/powerpoint/2010/main" val="2641735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23092"/>
            <a:ext cx="12192000" cy="7025408"/>
          </a:xfrm>
          <a:prstGeom prst="rect">
            <a:avLst/>
          </a:prstGeom>
        </p:spPr>
      </p:pic>
      <p:sp>
        <p:nvSpPr>
          <p:cNvPr id="2" name="Title 1"/>
          <p:cNvSpPr>
            <a:spLocks noGrp="1"/>
          </p:cNvSpPr>
          <p:nvPr>
            <p:ph type="title"/>
          </p:nvPr>
        </p:nvSpPr>
        <p:spPr/>
        <p:txBody>
          <a:bodyPr/>
          <a:lstStyle/>
          <a:p>
            <a:pPr algn="ctr"/>
            <a:r>
              <a:rPr lang="en-GB" dirty="0" smtClean="0">
                <a:latin typeface="AbcCursive" panose="00000400000000000000" pitchFamily="2" charset="0"/>
              </a:rPr>
              <a:t>Compassion</a:t>
            </a:r>
            <a:r>
              <a:rPr lang="en-GB" dirty="0" smtClean="0"/>
              <a:t> </a:t>
            </a:r>
            <a:endParaRPr lang="en-GB" dirty="0"/>
          </a:p>
        </p:txBody>
      </p:sp>
    </p:spTree>
    <p:extLst>
      <p:ext uri="{BB962C8B-B14F-4D97-AF65-F5344CB8AC3E}">
        <p14:creationId xmlns:p14="http://schemas.microsoft.com/office/powerpoint/2010/main" val="3413219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695450" y="1690688"/>
            <a:ext cx="4210050" cy="4224337"/>
          </a:xfrm>
          <a:prstGeom prst="rect">
            <a:avLst/>
          </a:prstGeom>
        </p:spPr>
      </p:pic>
    </p:spTree>
    <p:extLst>
      <p:ext uri="{BB962C8B-B14F-4D97-AF65-F5344CB8AC3E}">
        <p14:creationId xmlns:p14="http://schemas.microsoft.com/office/powerpoint/2010/main" val="1113091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200" dirty="0" smtClean="0"/>
              <a:t>This means that he shows justice and when he gets only gets angry when we sin which is fair . He is so rich in love because he is a loving God </a:t>
            </a:r>
            <a:r>
              <a:rPr lang="en-GB" sz="3200" dirty="0" smtClean="0"/>
              <a:t>.  </a:t>
            </a:r>
            <a:endParaRPr lang="en-GB" sz="3200" dirty="0"/>
          </a:p>
        </p:txBody>
      </p:sp>
    </p:spTree>
    <p:extLst>
      <p:ext uri="{BB962C8B-B14F-4D97-AF65-F5344CB8AC3E}">
        <p14:creationId xmlns:p14="http://schemas.microsoft.com/office/powerpoint/2010/main" val="3701969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200" dirty="0" smtClean="0"/>
              <a:t>Compassion is just like empathy , showing compassion is like showing love . God is slow to anger because he is empathetic too .  </a:t>
            </a:r>
            <a:endParaRPr lang="en-GB" sz="3200" dirty="0"/>
          </a:p>
        </p:txBody>
      </p:sp>
    </p:spTree>
    <p:extLst>
      <p:ext uri="{BB962C8B-B14F-4D97-AF65-F5344CB8AC3E}">
        <p14:creationId xmlns:p14="http://schemas.microsoft.com/office/powerpoint/2010/main" val="30025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 y="78010"/>
            <a:ext cx="12192000" cy="7618190"/>
          </a:xfrm>
          <a:prstGeom prst="rect">
            <a:avLst/>
          </a:prstGeom>
        </p:spPr>
      </p:pic>
    </p:spTree>
    <p:extLst>
      <p:ext uri="{BB962C8B-B14F-4D97-AF65-F5344CB8AC3E}">
        <p14:creationId xmlns:p14="http://schemas.microsoft.com/office/powerpoint/2010/main" val="418200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Isaiah 40:31 but those who hope in the lord will renew their strength</a:t>
            </a:r>
          </a:p>
          <a:p>
            <a:r>
              <a:rPr lang="en-GB" dirty="0"/>
              <a:t>Micah 7:7 but as for me, I watch in hope for the lord,   </a:t>
            </a:r>
            <a:r>
              <a:rPr lang="en-GB" dirty="0" smtClean="0"/>
              <a:t>I </a:t>
            </a:r>
            <a:r>
              <a:rPr lang="en-GB" dirty="0"/>
              <a:t>wait for my god my saviour; my god will hear me</a:t>
            </a:r>
          </a:p>
          <a:p>
            <a:endParaRPr lang="en-GB" dirty="0"/>
          </a:p>
        </p:txBody>
      </p:sp>
    </p:spTree>
    <p:extLst>
      <p:ext uri="{BB962C8B-B14F-4D97-AF65-F5344CB8AC3E}">
        <p14:creationId xmlns:p14="http://schemas.microsoft.com/office/powerpoint/2010/main" val="418848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Isaiah one means that if we have hope in Jesus our strength will be renewed both in the mind and body</a:t>
            </a:r>
          </a:p>
          <a:p>
            <a:r>
              <a:rPr lang="en-GB" dirty="0"/>
              <a:t>The last one means that if you watch and hope in the lord he will hear your answers and prayers</a:t>
            </a:r>
          </a:p>
          <a:p>
            <a:endParaRPr lang="en-GB" dirty="0"/>
          </a:p>
        </p:txBody>
      </p:sp>
    </p:spTree>
    <p:extLst>
      <p:ext uri="{BB962C8B-B14F-4D97-AF65-F5344CB8AC3E}">
        <p14:creationId xmlns:p14="http://schemas.microsoft.com/office/powerpoint/2010/main" val="104532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2471738" y="142658"/>
            <a:ext cx="7248524" cy="5869422"/>
          </a:xfrm>
          <a:prstGeom prst="rect">
            <a:avLst/>
          </a:prstGeom>
          <a:solidFill>
            <a:schemeClr val="accent2">
              <a:lumMod val="75000"/>
            </a:schemeClr>
          </a:solidFill>
        </p:spPr>
      </p:pic>
      <p:sp>
        <p:nvSpPr>
          <p:cNvPr id="2" name="Title 1"/>
          <p:cNvSpPr>
            <a:spLocks noGrp="1"/>
          </p:cNvSpPr>
          <p:nvPr>
            <p:ph type="ctrTitle"/>
          </p:nvPr>
        </p:nvSpPr>
        <p:spPr>
          <a:xfrm>
            <a:off x="1524000" y="1190625"/>
            <a:ext cx="9144000" cy="2319338"/>
          </a:xfrm>
        </p:spPr>
        <p:txBody>
          <a:bodyPr/>
          <a:lstStyle/>
          <a:p>
            <a:r>
              <a:rPr lang="en-GB" dirty="0" smtClean="0">
                <a:latin typeface="AbcDNManuscript" panose="00000400000000000000" pitchFamily="2" charset="0"/>
              </a:rPr>
              <a:t>Love</a:t>
            </a:r>
            <a:r>
              <a:rPr lang="en-GB" dirty="0" smtClean="0"/>
              <a:t> </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063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200" dirty="0" smtClean="0"/>
              <a:t>You will be strong if you believe in him because the thought of him makes you feel strong and loved .  God always listens to our prayers but he dose not always say yes . </a:t>
            </a:r>
            <a:endParaRPr lang="en-GB" sz="3200" dirty="0"/>
          </a:p>
        </p:txBody>
      </p:sp>
    </p:spTree>
    <p:extLst>
      <p:ext uri="{BB962C8B-B14F-4D97-AF65-F5344CB8AC3E}">
        <p14:creationId xmlns:p14="http://schemas.microsoft.com/office/powerpoint/2010/main" val="26852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Thank you for giving us our values and our school and all of the staff . Thank you for loving us all even when we don’t show love back . Please keep us all save . We pray that the people doing their SATs will try their best and that that will pay of </a:t>
            </a:r>
          </a:p>
          <a:p>
            <a:pPr marL="0" indent="0" algn="ctr">
              <a:buNone/>
            </a:pPr>
            <a:r>
              <a:rPr lang="en-GB" dirty="0" smtClean="0"/>
              <a:t>Amen </a:t>
            </a:r>
            <a:endParaRPr lang="en-GB" dirty="0"/>
          </a:p>
        </p:txBody>
      </p:sp>
    </p:spTree>
    <p:extLst>
      <p:ext uri="{BB962C8B-B14F-4D97-AF65-F5344CB8AC3E}">
        <p14:creationId xmlns:p14="http://schemas.microsoft.com/office/powerpoint/2010/main" val="156767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06E5-2DB8-4CD1-9B14-DB7A5CEACADF}"/>
              </a:ext>
            </a:extLst>
          </p:cNvPr>
          <p:cNvSpPr>
            <a:spLocks noGrp="1"/>
          </p:cNvSpPr>
          <p:nvPr>
            <p:ph type="title"/>
          </p:nvPr>
        </p:nvSpPr>
        <p:spPr/>
        <p:txBody>
          <a:bodyPr/>
          <a:lstStyle/>
          <a:p>
            <a:r>
              <a:rPr lang="en-GB" dirty="0" smtClean="0"/>
              <a:t>Love is our main value </a:t>
            </a:r>
            <a:endParaRPr lang="en-GB" dirty="0"/>
          </a:p>
        </p:txBody>
      </p:sp>
      <p:sp>
        <p:nvSpPr>
          <p:cNvPr id="3" name="Content Placeholder 2">
            <a:extLst>
              <a:ext uri="{FF2B5EF4-FFF2-40B4-BE49-F238E27FC236}">
                <a16:creationId xmlns:a16="http://schemas.microsoft.com/office/drawing/2014/main" id="{27BA2691-9FE6-46F8-B35F-B95F8FED00E0}"/>
              </a:ext>
            </a:extLst>
          </p:cNvPr>
          <p:cNvSpPr>
            <a:spLocks noGrp="1"/>
          </p:cNvSpPr>
          <p:nvPr>
            <p:ph idx="1"/>
          </p:nvPr>
        </p:nvSpPr>
        <p:spPr/>
        <p:txBody>
          <a:bodyPr>
            <a:normAutofit/>
          </a:bodyPr>
          <a:lstStyle/>
          <a:p>
            <a:pPr marL="0" indent="0">
              <a:buNone/>
            </a:pPr>
            <a:r>
              <a:rPr lang="en-GB" sz="3600" dirty="0" smtClean="0"/>
              <a:t>All of our values link to love which is why it is our main value . We use love every day .</a:t>
            </a:r>
            <a:endParaRPr lang="en-GB" sz="3600" dirty="0"/>
          </a:p>
        </p:txBody>
      </p:sp>
      <p:pic>
        <p:nvPicPr>
          <p:cNvPr id="4" name="Picture 3"/>
          <p:cNvPicPr>
            <a:picLocks noChangeAspect="1"/>
          </p:cNvPicPr>
          <p:nvPr/>
        </p:nvPicPr>
        <p:blipFill>
          <a:blip r:embed="rId3"/>
          <a:stretch>
            <a:fillRect/>
          </a:stretch>
        </p:blipFill>
        <p:spPr>
          <a:xfrm>
            <a:off x="964610" y="3213463"/>
            <a:ext cx="3920899" cy="3297101"/>
          </a:xfrm>
          <a:prstGeom prst="rect">
            <a:avLst/>
          </a:prstGeom>
        </p:spPr>
      </p:pic>
    </p:spTree>
    <p:extLst>
      <p:ext uri="{BB962C8B-B14F-4D97-AF65-F5344CB8AC3E}">
        <p14:creationId xmlns:p14="http://schemas.microsoft.com/office/powerpoint/2010/main" val="11743005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showing love is hard .</a:t>
            </a:r>
            <a:endParaRPr lang="en-GB" dirty="0"/>
          </a:p>
        </p:txBody>
      </p:sp>
      <p:sp>
        <p:nvSpPr>
          <p:cNvPr id="3" name="Content Placeholder 2"/>
          <p:cNvSpPr>
            <a:spLocks noGrp="1"/>
          </p:cNvSpPr>
          <p:nvPr>
            <p:ph idx="1"/>
          </p:nvPr>
        </p:nvSpPr>
        <p:spPr/>
        <p:txBody>
          <a:bodyPr/>
          <a:lstStyle/>
          <a:p>
            <a:pPr marL="0" indent="0">
              <a:buNone/>
            </a:pPr>
            <a:r>
              <a:rPr lang="en-GB" dirty="0" smtClean="0"/>
              <a:t>If someone is mean to you it might be hard to show love because you want to retaliate  but you should forgive and show love . Retaliating is doing what they did to you back . Is someone pushed you and you push them back that is retaliating.  </a:t>
            </a:r>
          </a:p>
        </p:txBody>
      </p:sp>
    </p:spTree>
    <p:extLst>
      <p:ext uri="{BB962C8B-B14F-4D97-AF65-F5344CB8AC3E}">
        <p14:creationId xmlns:p14="http://schemas.microsoft.com/office/powerpoint/2010/main" val="1849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story of love </a:t>
            </a:r>
            <a:endParaRPr lang="en-GB" dirty="0"/>
          </a:p>
        </p:txBody>
      </p:sp>
      <p:sp>
        <p:nvSpPr>
          <p:cNvPr id="3" name="Content Placeholder 2"/>
          <p:cNvSpPr>
            <a:spLocks noGrp="1"/>
          </p:cNvSpPr>
          <p:nvPr>
            <p:ph idx="1"/>
          </p:nvPr>
        </p:nvSpPr>
        <p:spPr/>
        <p:txBody>
          <a:bodyPr/>
          <a:lstStyle/>
          <a:p>
            <a:pPr marL="0" indent="0">
              <a:buNone/>
            </a:pPr>
            <a:r>
              <a:rPr lang="en-GB" dirty="0" smtClean="0"/>
              <a:t>The story we choose that links to love is </a:t>
            </a:r>
            <a:r>
              <a:rPr lang="en-GB" dirty="0"/>
              <a:t>J</a:t>
            </a:r>
            <a:r>
              <a:rPr lang="en-GB" dirty="0" smtClean="0"/>
              <a:t>esus and the children . Some children came to Jesus but the disciples told them to go away because </a:t>
            </a:r>
            <a:r>
              <a:rPr lang="en-GB" dirty="0"/>
              <a:t>J</a:t>
            </a:r>
            <a:r>
              <a:rPr lang="en-GB" dirty="0" smtClean="0"/>
              <a:t>esus was busy . Jesus loved children and he wasn’t that busy so  he  told the children to “come to me”. The full quote was 'Let </a:t>
            </a:r>
            <a:r>
              <a:rPr lang="en-GB" dirty="0"/>
              <a:t>the little children come to me, and do not hinder them, for the kingdom of heaven belongs to such as these. '</a:t>
            </a:r>
            <a:r>
              <a:rPr lang="en-GB" dirty="0" smtClean="0"/>
              <a:t> </a:t>
            </a:r>
          </a:p>
        </p:txBody>
      </p:sp>
    </p:spTree>
    <p:extLst>
      <p:ext uri="{BB962C8B-B14F-4D97-AF65-F5344CB8AC3E}">
        <p14:creationId xmlns:p14="http://schemas.microsoft.com/office/powerpoint/2010/main" val="28286393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chemeClr val="accent3">
                <a:tint val="45000"/>
                <a:satMod val="400000"/>
              </a:schemeClr>
            </a:duotone>
          </a:blip>
          <a:stretch>
            <a:fillRect/>
          </a:stretch>
        </p:blipFill>
        <p:spPr>
          <a:xfrm>
            <a:off x="3238500" y="14288"/>
            <a:ext cx="5543550" cy="6496050"/>
          </a:xfrm>
          <a:prstGeom prst="rect">
            <a:avLst/>
          </a:prstGeom>
          <a:solidFill>
            <a:schemeClr val="bg2">
              <a:lumMod val="50000"/>
            </a:schemeClr>
          </a:solidFill>
        </p:spPr>
      </p:pic>
      <p:sp>
        <p:nvSpPr>
          <p:cNvPr id="2" name="Title 1"/>
          <p:cNvSpPr>
            <a:spLocks noGrp="1"/>
          </p:cNvSpPr>
          <p:nvPr>
            <p:ph type="title"/>
          </p:nvPr>
        </p:nvSpPr>
        <p:spPr/>
        <p:txBody>
          <a:bodyPr/>
          <a:lstStyle/>
          <a:p>
            <a:pPr algn="ctr"/>
            <a:r>
              <a:rPr lang="en-GB" dirty="0" smtClean="0"/>
              <a:t>Faith </a:t>
            </a:r>
            <a:endParaRPr lang="en-GB" dirty="0"/>
          </a:p>
        </p:txBody>
      </p:sp>
    </p:spTree>
    <p:extLst>
      <p:ext uri="{BB962C8B-B14F-4D97-AF65-F5344CB8AC3E}">
        <p14:creationId xmlns:p14="http://schemas.microsoft.com/office/powerpoint/2010/main" val="3041959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r>
              <a:rPr lang="en-GB" sz="4000" dirty="0"/>
              <a:t>Without faith it is impossible to please God, because anyone who comes to him must believe that he exists and that he rewards those who earnestly seek him. </a:t>
            </a:r>
            <a:r>
              <a:rPr lang="en-GB" sz="4000" dirty="0" smtClean="0"/>
              <a:t>Hebrews 11 : 6 </a:t>
            </a:r>
            <a:endParaRPr lang="en-GB" sz="4000" dirty="0"/>
          </a:p>
        </p:txBody>
      </p:sp>
    </p:spTree>
    <p:extLst>
      <p:ext uri="{BB962C8B-B14F-4D97-AF65-F5344CB8AC3E}">
        <p14:creationId xmlns:p14="http://schemas.microsoft.com/office/powerpoint/2010/main" val="41748889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4000" dirty="0"/>
              <a:t>T</a:t>
            </a:r>
            <a:r>
              <a:rPr lang="en-GB" sz="4000" dirty="0" smtClean="0"/>
              <a:t>his </a:t>
            </a:r>
            <a:r>
              <a:rPr lang="en-GB" sz="4000" dirty="0"/>
              <a:t>Bible verse is telling us that it’s impossible to please God if you don’t have any faith in him. It’s also saying that if we have faith in God we will be rewarded</a:t>
            </a:r>
            <a:r>
              <a:rPr lang="en-GB" dirty="0"/>
              <a:t>.</a:t>
            </a:r>
          </a:p>
        </p:txBody>
      </p:sp>
    </p:spTree>
    <p:extLst>
      <p:ext uri="{BB962C8B-B14F-4D97-AF65-F5344CB8AC3E}">
        <p14:creationId xmlns:p14="http://schemas.microsoft.com/office/powerpoint/2010/main" val="1590824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956</Words>
  <Application>Microsoft Office PowerPoint</Application>
  <PresentationFormat>Widescreen</PresentationFormat>
  <Paragraphs>41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AbcCursive</vt:lpstr>
      <vt:lpstr>AbcDNManuscript</vt:lpstr>
      <vt:lpstr>AbcHeadlines</vt:lpstr>
      <vt:lpstr>Arial</vt:lpstr>
      <vt:lpstr>Calibri</vt:lpstr>
      <vt:lpstr>Calibri Light</vt:lpstr>
      <vt:lpstr>Freestyle Script</vt:lpstr>
      <vt:lpstr>Office Theme</vt:lpstr>
      <vt:lpstr>Values</vt:lpstr>
      <vt:lpstr>PowerPoint Presentation</vt:lpstr>
      <vt:lpstr>Love </vt:lpstr>
      <vt:lpstr>Love is our main value </vt:lpstr>
      <vt:lpstr>Sometimes showing love is hard .</vt:lpstr>
      <vt:lpstr>The story of love </vt:lpstr>
      <vt:lpstr>Faith </vt:lpstr>
      <vt:lpstr>PowerPoint Presentation</vt:lpstr>
      <vt:lpstr>PowerPoint Presentation</vt:lpstr>
      <vt:lpstr>PowerPoint Presentation</vt:lpstr>
      <vt:lpstr>Respect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Forgiveness </vt:lpstr>
      <vt:lpstr>PowerPoint Presentation</vt:lpstr>
      <vt:lpstr>PowerPoint Presentation</vt:lpstr>
      <vt:lpstr>PowerPoint Presentation</vt:lpstr>
      <vt:lpstr>Compassion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pward25</dc:creator>
  <cp:lastModifiedBy>pward25</cp:lastModifiedBy>
  <cp:revision>28</cp:revision>
  <dcterms:created xsi:type="dcterms:W3CDTF">2024-04-24T12:16:31Z</dcterms:created>
  <dcterms:modified xsi:type="dcterms:W3CDTF">2024-05-15T14:13:08Z</dcterms:modified>
</cp:coreProperties>
</file>